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5" r:id="rId6"/>
    <p:sldId id="260" r:id="rId7"/>
    <p:sldId id="267" r:id="rId8"/>
    <p:sldId id="264" r:id="rId9"/>
    <p:sldId id="263" r:id="rId10"/>
    <p:sldId id="270" r:id="rId11"/>
    <p:sldId id="261" r:id="rId12"/>
    <p:sldId id="272" r:id="rId13"/>
    <p:sldId id="281" r:id="rId14"/>
    <p:sldId id="271" r:id="rId15"/>
    <p:sldId id="282" r:id="rId16"/>
    <p:sldId id="278" r:id="rId17"/>
    <p:sldId id="320" r:id="rId18"/>
    <p:sldId id="319" r:id="rId19"/>
    <p:sldId id="318" r:id="rId20"/>
    <p:sldId id="280" r:id="rId21"/>
    <p:sldId id="273" r:id="rId22"/>
    <p:sldId id="275" r:id="rId23"/>
    <p:sldId id="274" r:id="rId24"/>
    <p:sldId id="276" r:id="rId25"/>
    <p:sldId id="321" r:id="rId26"/>
    <p:sldId id="283" r:id="rId27"/>
    <p:sldId id="284" r:id="rId28"/>
    <p:sldId id="285" r:id="rId29"/>
    <p:sldId id="277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4" r:id="rId38"/>
    <p:sldId id="315" r:id="rId39"/>
    <p:sldId id="316" r:id="rId40"/>
    <p:sldId id="313" r:id="rId41"/>
    <p:sldId id="311" r:id="rId42"/>
    <p:sldId id="312" r:id="rId43"/>
    <p:sldId id="303" r:id="rId44"/>
    <p:sldId id="287" r:id="rId45"/>
    <p:sldId id="288" r:id="rId46"/>
    <p:sldId id="289" r:id="rId47"/>
    <p:sldId id="290" r:id="rId48"/>
    <p:sldId id="291" r:id="rId49"/>
    <p:sldId id="293" r:id="rId50"/>
    <p:sldId id="294" r:id="rId51"/>
    <p:sldId id="31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1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0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1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57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07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0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3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2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1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1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0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67615-8A0C-44F8-ADD3-B85496FB05E1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54489-990A-4018-94B6-10B2FC5AB8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9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MAETUR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Célébration du 40</a:t>
            </a:r>
            <a:r>
              <a:rPr lang="fr-FR" baseline="30000" dirty="0" smtClean="0"/>
              <a:t>ème</a:t>
            </a:r>
            <a:r>
              <a:rPr lang="fr-FR" dirty="0" smtClean="0"/>
              <a:t> anniversaire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pic>
        <p:nvPicPr>
          <p:cNvPr id="6" name="EKO ROOSEVELT nalan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Remises solennelles de Titres Fonciers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 et 13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91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MADAME LE MINISTR_FONCIER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MADAME LE MINISTR_FONCIER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MADAME LE MINISTR_FONCIER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MADAME LE MINISTR_FONCIER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Workshops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17, 18 et 19 avril 2017</a:t>
            </a:r>
            <a:endParaRPr lang="fr-FR" dirty="0"/>
          </a:p>
          <a:p>
            <a:r>
              <a:rPr lang="fr-FR" dirty="0" smtClean="0"/>
              <a:t>17, 19 et 20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71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53"/>
            <a:ext cx="9144000" cy="6096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Partage d’expériences et de connaissances pratiques en urbanisme opérationnel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4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La conduite des études pour la création d’un éco quartier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L’espace public dans les lieux de vie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3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3749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La limitation des impacts négatifs dans les aménagements de nouveaux quartiers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21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35371" y="500065"/>
            <a:ext cx="7886700" cy="1325563"/>
          </a:xfrm>
        </p:spPr>
        <p:txBody>
          <a:bodyPr>
            <a:normAutofit/>
          </a:bodyPr>
          <a:lstStyle/>
          <a:p>
            <a:r>
              <a:rPr lang="fr-FR" sz="6600" dirty="0">
                <a:solidFill>
                  <a:schemeClr val="bg1">
                    <a:lumMod val="50000"/>
                  </a:schemeClr>
                </a:solidFill>
                <a:latin typeface="French Script MT" panose="03020402040607040605" pitchFamily="66" charset="0"/>
                <a:ea typeface="+mn-ea"/>
                <a:cs typeface="+mn-cs"/>
              </a:rPr>
              <a:t>Durant les festivités, nous avons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ZA" sz="3600" dirty="0" err="1">
                <a:latin typeface="French Script MT" panose="03020402040607040605" pitchFamily="66" charset="0"/>
              </a:rPr>
              <a:t>Présenté</a:t>
            </a:r>
            <a:r>
              <a:rPr lang="en-ZA" sz="3600" dirty="0">
                <a:latin typeface="French Script MT" panose="03020402040607040605" pitchFamily="66" charset="0"/>
              </a:rPr>
              <a:t> </a:t>
            </a:r>
            <a:r>
              <a:rPr lang="en-ZA" sz="3600" dirty="0" err="1">
                <a:latin typeface="French Script MT" panose="03020402040607040605" pitchFamily="66" charset="0"/>
              </a:rPr>
              <a:t>nos</a:t>
            </a:r>
            <a:r>
              <a:rPr lang="en-ZA" sz="3600" dirty="0">
                <a:latin typeface="French Script MT" panose="03020402040607040605" pitchFamily="66" charset="0"/>
              </a:rPr>
              <a:t> </a:t>
            </a:r>
            <a:r>
              <a:rPr lang="en-ZA" sz="3600" dirty="0" err="1">
                <a:latin typeface="French Script MT" panose="03020402040607040605" pitchFamily="66" charset="0"/>
              </a:rPr>
              <a:t>réalisations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0"/>
            <a:r>
              <a:rPr lang="fr-FR" sz="3600" dirty="0">
                <a:latin typeface="French Script MT" panose="03020402040607040605" pitchFamily="66" charset="0"/>
              </a:rPr>
              <a:t>Réfléchi sur nous-mêmes et avec les autres</a:t>
            </a:r>
            <a:endParaRPr lang="en-ZA" sz="3600" dirty="0">
              <a:latin typeface="French Script MT" panose="03020402040607040605" pitchFamily="66" charset="0"/>
            </a:endParaRPr>
          </a:p>
          <a:p>
            <a:pPr marL="0" indent="0">
              <a:buNone/>
            </a:pPr>
            <a:endParaRPr lang="fr-FR" sz="1600" dirty="0">
              <a:latin typeface="French Script MT" panose="03020402040607040605" pitchFamily="66" charset="0"/>
            </a:endParaRPr>
          </a:p>
          <a:p>
            <a:pPr marL="0" indent="0">
              <a:buNone/>
            </a:pPr>
            <a:r>
              <a:rPr lang="fr-FR" sz="3600" b="1" dirty="0">
                <a:solidFill>
                  <a:srgbClr val="FFC000"/>
                </a:solidFill>
                <a:latin typeface="French Script MT" panose="03020402040607040605" pitchFamily="66" charset="0"/>
              </a:rPr>
              <a:t>Mais aussi</a:t>
            </a:r>
          </a:p>
          <a:p>
            <a:pPr marL="0" indent="0">
              <a:buNone/>
            </a:pPr>
            <a:endParaRPr lang="en-ZA" sz="1600" dirty="0">
              <a:latin typeface="French Script MT" panose="03020402040607040605" pitchFamily="66" charset="0"/>
            </a:endParaRPr>
          </a:p>
          <a:p>
            <a:pPr lvl="0"/>
            <a:r>
              <a:rPr lang="fr-FR" sz="3600" dirty="0">
                <a:latin typeface="French Script MT" panose="03020402040607040605" pitchFamily="66" charset="0"/>
              </a:rPr>
              <a:t>Satisfait nos clients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0"/>
            <a:r>
              <a:rPr lang="fr-FR" sz="3600" dirty="0">
                <a:latin typeface="French Script MT" panose="03020402040607040605" pitchFamily="66" charset="0"/>
              </a:rPr>
              <a:t>Récompensé nos fidèles employés</a:t>
            </a:r>
            <a:endParaRPr lang="en-ZA" sz="3600" dirty="0">
              <a:latin typeface="French Script MT" panose="03020402040607040605" pitchFamily="66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>
            <a:noAutofit/>
          </a:bodyPr>
          <a:lstStyle/>
          <a:p>
            <a:endParaRPr lang="fr-FR" sz="2600" dirty="0">
              <a:latin typeface="French Script MT" panose="03020402040607040605" pitchFamily="66" charset="0"/>
            </a:endParaRPr>
          </a:p>
          <a:p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14216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7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Comment concilier confort, libertés individuelles et règles communes?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52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La sécurité de et dans nos cadres de vie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6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53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Textes juridiques régissant l’urbanisme au Cameroun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6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76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flipH="1">
            <a:off x="101598" y="6298753"/>
            <a:ext cx="904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latin typeface="French Script MT" panose="03020402040607040605" pitchFamily="66" charset="0"/>
              </a:rPr>
              <a:t>Analyse de principes définis par le Nouvel Agenda Urbain</a:t>
            </a:r>
            <a:endParaRPr lang="fr-FR" sz="3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Séminaire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21 – 22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5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adine_Binevenu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64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ADINE_ENGLISH2_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ADINE_ENGLISH2_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6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chemeClr val="bg1">
                    <a:lumMod val="50000"/>
                  </a:schemeClr>
                </a:solidFill>
                <a:latin typeface="French Script MT" panose="03020402040607040605" pitchFamily="66" charset="0"/>
              </a:rPr>
              <a:t>Au programme</a:t>
            </a:r>
            <a:endParaRPr lang="fr-FR" sz="6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sz="3600" dirty="0">
                <a:latin typeface="French Script MT" panose="03020402040607040605" pitchFamily="66" charset="0"/>
              </a:rPr>
              <a:t>Exposition photos au Musée National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Workshops et séminaires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Recommandations et communiqués finaux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Remise de </a:t>
            </a:r>
            <a:r>
              <a:rPr lang="fr-FR" sz="3600" dirty="0" smtClean="0">
                <a:latin typeface="French Script MT" panose="03020402040607040605" pitchFamily="66" charset="0"/>
              </a:rPr>
              <a:t>titres </a:t>
            </a:r>
            <a:r>
              <a:rPr lang="fr-FR" sz="3600" dirty="0">
                <a:latin typeface="French Script MT" panose="03020402040607040605" pitchFamily="66" charset="0"/>
              </a:rPr>
              <a:t>fonciers à Douala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Remise </a:t>
            </a:r>
            <a:r>
              <a:rPr lang="fr-FR" sz="3600" dirty="0" smtClean="0">
                <a:latin typeface="French Script MT" panose="03020402040607040605" pitchFamily="66" charset="0"/>
              </a:rPr>
              <a:t>de </a:t>
            </a:r>
            <a:r>
              <a:rPr lang="fr-FR" sz="3600" dirty="0">
                <a:latin typeface="French Script MT" panose="03020402040607040605" pitchFamily="66" charset="0"/>
              </a:rPr>
              <a:t>titres fonciers à Yaoundé</a:t>
            </a:r>
            <a:endParaRPr lang="en-ZA" sz="3600" dirty="0">
              <a:latin typeface="French Script MT" panose="03020402040607040605" pitchFamily="66" charset="0"/>
            </a:endParaRP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Journées avec les employés </a:t>
            </a:r>
          </a:p>
          <a:p>
            <a:pPr lvl="1"/>
            <a:r>
              <a:rPr lang="fr-FR" sz="3600" dirty="0">
                <a:latin typeface="French Script MT" panose="03020402040607040605" pitchFamily="66" charset="0"/>
              </a:rPr>
              <a:t>Remise de médailles du travail</a:t>
            </a:r>
            <a:endParaRPr lang="en-ZA" sz="36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8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 des employés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Février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doumbe_Personel 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doumbe_Personel 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doumbe_Personel 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Ndoumbe_Personel 2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Soirée de gala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23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22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Exposition photos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13 – 19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441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0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Remise de médailles de travail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23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244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7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3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MADAME_LE MINISTRE_VERNISSAG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9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0" t="42027" r="25661" b="49463"/>
          <a:stretch/>
        </p:blipFill>
        <p:spPr>
          <a:xfrm>
            <a:off x="13440" y="-13448"/>
            <a:ext cx="9130560" cy="736767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dirty="0" smtClean="0">
                <a:latin typeface="French Script MT" panose="03020402040607040605" pitchFamily="66" charset="0"/>
                <a:ea typeface="+mn-ea"/>
                <a:cs typeface="+mn-cs"/>
              </a:rPr>
              <a:t>Joyeux 40</a:t>
            </a:r>
            <a:r>
              <a:rPr lang="fr-FR" sz="6600" baseline="30000" dirty="0" smtClean="0">
                <a:latin typeface="French Script MT" panose="03020402040607040605" pitchFamily="66" charset="0"/>
                <a:ea typeface="+mn-ea"/>
                <a:cs typeface="+mn-cs"/>
              </a:rPr>
              <a:t>ème</a:t>
            </a:r>
            <a:r>
              <a:rPr lang="fr-FR" sz="6600" dirty="0" smtClean="0">
                <a:latin typeface="French Script MT" panose="03020402040607040605" pitchFamily="66" charset="0"/>
                <a:ea typeface="+mn-ea"/>
                <a:cs typeface="+mn-cs"/>
              </a:rPr>
              <a:t> anniversaire </a:t>
            </a:r>
            <a:r>
              <a:rPr lang="fr-FR" sz="6600" dirty="0" smtClean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MAETUR</a:t>
            </a:r>
            <a:endParaRPr lang="fr-FR" sz="6600" dirty="0"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>
            <a:noAutofit/>
          </a:bodyPr>
          <a:lstStyle/>
          <a:p>
            <a:endParaRPr lang="fr-FR" sz="2600" dirty="0">
              <a:latin typeface="French Script MT" panose="03020402040607040605" pitchFamily="66" charset="0"/>
            </a:endParaRPr>
          </a:p>
          <a:p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09720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12648"/>
            <a:ext cx="8485632" cy="56327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12648"/>
            <a:ext cx="8485632" cy="56327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612648"/>
            <a:ext cx="8485632" cy="56327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MADAME_LE MINISTRE_VERNISSAG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9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8"/>
            <a:ext cx="9144000" cy="60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</TotalTime>
  <Words>197</Words>
  <Application>Microsoft Office PowerPoint</Application>
  <PresentationFormat>Affichage à l'écran (4:3)</PresentationFormat>
  <Paragraphs>42</Paragraphs>
  <Slides>51</Slides>
  <Notes>0</Notes>
  <HiddenSlides>0</HiddenSlides>
  <MMClips>14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7" baseType="lpstr">
      <vt:lpstr>Aharoni</vt:lpstr>
      <vt:lpstr>Arial</vt:lpstr>
      <vt:lpstr>Calibri</vt:lpstr>
      <vt:lpstr>Calibri Light</vt:lpstr>
      <vt:lpstr>French Script MT</vt:lpstr>
      <vt:lpstr>Thème Office</vt:lpstr>
      <vt:lpstr>MAETUR</vt:lpstr>
      <vt:lpstr>Durant les festivités, nous avons</vt:lpstr>
      <vt:lpstr>Au programme</vt:lpstr>
      <vt:lpstr>Exposition photos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Remises solennelles de Titres Fonciers</vt:lpstr>
      <vt:lpstr>Présentation PowerPoint</vt:lpstr>
      <vt:lpstr>Présentation PowerPoint</vt:lpstr>
      <vt:lpstr>Présentation PowerPoint</vt:lpstr>
      <vt:lpstr>Présentation PowerPoint</vt:lpstr>
      <vt:lpstr>Workshops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Séminaire</vt:lpstr>
      <vt:lpstr>Présentation PowerPoint</vt:lpstr>
      <vt:lpstr>Présentation PowerPoint</vt:lpstr>
      <vt:lpstr>Présentation PowerPoint</vt:lpstr>
      <vt:lpstr>Présentation PowerPoint</vt:lpstr>
      <vt:lpstr>Formation des employés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Soirée de gala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Remise de médailles de travail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Joyeux 40ème anniversaire MAETUR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</dc:creator>
  <cp:lastModifiedBy>Nadine</cp:lastModifiedBy>
  <cp:revision>34</cp:revision>
  <dcterms:created xsi:type="dcterms:W3CDTF">2017-07-06T17:42:07Z</dcterms:created>
  <dcterms:modified xsi:type="dcterms:W3CDTF">2017-07-28T09:47:11Z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