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9" r:id="rId2"/>
    <p:sldId id="266" r:id="rId3"/>
    <p:sldId id="267" r:id="rId4"/>
    <p:sldId id="269" r:id="rId5"/>
    <p:sldId id="278" r:id="rId6"/>
    <p:sldId id="277" r:id="rId7"/>
    <p:sldId id="279" r:id="rId8"/>
    <p:sldId id="280" r:id="rId9"/>
    <p:sldId id="268" r:id="rId10"/>
    <p:sldId id="272" r:id="rId11"/>
    <p:sldId id="273" r:id="rId12"/>
    <p:sldId id="271" r:id="rId13"/>
    <p:sldId id="274" r:id="rId14"/>
    <p:sldId id="27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ne" initials="N" lastIdx="11" clrIdx="0">
    <p:extLst>
      <p:ext uri="{19B8F6BF-5375-455C-9EA6-DF929625EA0E}">
        <p15:presenceInfo xmlns:p15="http://schemas.microsoft.com/office/powerpoint/2012/main" userId="Nadi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619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56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454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Century Schoolbook" panose="020406040505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entury Schoolbook" panose="02040604050505020304" pitchFamily="18" charset="0"/>
              </a:defRPr>
            </a:lvl1pPr>
            <a:lvl2pPr>
              <a:defRPr sz="2000">
                <a:latin typeface="Century Schoolbook" panose="02040604050505020304" pitchFamily="18" charset="0"/>
              </a:defRPr>
            </a:lvl2pPr>
            <a:lvl3pPr>
              <a:defRPr sz="1800">
                <a:latin typeface="Century Schoolbook" panose="02040604050505020304" pitchFamily="18" charset="0"/>
              </a:defRPr>
            </a:lvl3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461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123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761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140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764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735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402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253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6F68A-BEDE-4EA3-9DAA-E994BF0AFD33}" type="datetimeFigureOut">
              <a:rPr lang="fr-FR" smtClean="0"/>
              <a:t>28/07/2017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964AC-95D4-4736-8521-1B9B4DDB2F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16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-13447"/>
            <a:ext cx="12102353" cy="729172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bg1">
                    <a:lumMod val="50000"/>
                  </a:schemeClr>
                </a:solidFill>
              </a:rPr>
              <a:t>Séminaire sur les apports de la MAETUR au plan du foncier, du développement urbain et de l’habitat</a:t>
            </a:r>
            <a:endParaRPr lang="fr-FR" sz="3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21 – 22 juin 2017. Hôtel Hilton. Yaoundé</a:t>
            </a:r>
            <a:endParaRPr lang="fr-FR" dirty="0"/>
          </a:p>
        </p:txBody>
      </p:sp>
      <p:pic>
        <p:nvPicPr>
          <p:cNvPr id="2" name="14 Iko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348.8125"/>
                  <p14:fade out="1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25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pPr marL="0" indent="0">
              <a:buNone/>
            </a:pPr>
            <a:endParaRPr lang="fr-FR" dirty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Faciliter l’accès à des espaces de grande superficie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60" y="2447365"/>
            <a:ext cx="5999540" cy="33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79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endParaRPr lang="fr-FR" dirty="0" smtClean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Faire de la MAETUR un acteur incontournable de l’urbanisme et de l’habitat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7" y="1825625"/>
            <a:ext cx="5486403" cy="41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45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endParaRPr lang="fr-FR" dirty="0" smtClean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Faciliter l’accès au financement public des projets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39" y="1928814"/>
            <a:ext cx="5258861" cy="39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pPr marL="0" indent="0">
              <a:buNone/>
            </a:pPr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Faciliter l’autonomisation financière de la MAETUR via notamment une fiscalité dédiée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4" y="2355860"/>
            <a:ext cx="5438775" cy="31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38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endParaRPr lang="fr-FR" dirty="0" smtClean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Faire de la MAETUR un partenaire privilégié de l’Etat en matière d’aménagement du territoire</a:t>
            </a:r>
            <a:endParaRPr lang="fr-FR" dirty="0">
              <a:latin typeface="Centaur" panose="020305040502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8" y="2127446"/>
            <a:ext cx="5453062" cy="36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58" y="0"/>
            <a:ext cx="10325528" cy="6858000"/>
          </a:xfrm>
          <a:prstGeom prst="rect">
            <a:avLst/>
          </a:prstGeom>
        </p:spPr>
      </p:pic>
      <p:pic>
        <p:nvPicPr>
          <p:cNvPr id="7" name="Mbgle2_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500" end="83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85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entaur" panose="02030504050205020304" pitchFamily="18" charset="0"/>
              </a:rPr>
              <a:t>Communiqué final</a:t>
            </a:r>
            <a:endParaRPr lang="fr-FR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5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974" y="6100745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4491"/>
            <a:ext cx="1290918" cy="7425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38200" y="526489"/>
            <a:ext cx="10515600" cy="1325563"/>
          </a:xfrm>
        </p:spPr>
        <p:txBody>
          <a:bodyPr/>
          <a:lstStyle/>
          <a:p>
            <a:r>
              <a:rPr lang="fr-FR" dirty="0" smtClean="0">
                <a:latin typeface="Centaur" panose="02030504050205020304" pitchFamily="18" charset="0"/>
              </a:rPr>
              <a:t>LES ENJEUX</a:t>
            </a:r>
            <a:endParaRPr lang="fr-FR" dirty="0">
              <a:latin typeface="Centaur" panose="02030504050205020304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Les projets des grandes réalisations du gouvernement camerounais</a:t>
            </a:r>
          </a:p>
          <a:p>
            <a:r>
              <a:rPr lang="fr-FR" dirty="0" smtClean="0">
                <a:latin typeface="Centaur" panose="02030504050205020304" pitchFamily="18" charset="0"/>
              </a:rPr>
              <a:t>L’augmentation de la population</a:t>
            </a:r>
          </a:p>
          <a:p>
            <a:r>
              <a:rPr lang="fr-FR" dirty="0" smtClean="0">
                <a:latin typeface="Centaur" panose="02030504050205020304" pitchFamily="18" charset="0"/>
              </a:rPr>
              <a:t>L’autonomisation financière de la MAETUR</a:t>
            </a:r>
          </a:p>
          <a:p>
            <a:r>
              <a:rPr lang="fr-FR" dirty="0" smtClean="0">
                <a:latin typeface="Centaur" panose="02030504050205020304" pitchFamily="18" charset="0"/>
              </a:rPr>
              <a:t>La pérennisation de l’expérience de la MAETUR</a:t>
            </a:r>
            <a:endParaRPr lang="fr-FR" dirty="0">
              <a:latin typeface="Centaur" panose="020305040502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1297315"/>
            <a:ext cx="2257425" cy="20288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08" y="1297316"/>
            <a:ext cx="2892155" cy="20288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27" y="3403412"/>
            <a:ext cx="3976229" cy="22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74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entaur" panose="02030504050205020304" pitchFamily="18" charset="0"/>
              </a:rPr>
              <a:t>La MAETUR s’engage à:</a:t>
            </a:r>
            <a:endParaRPr lang="fr-FR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8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pPr marL="0" indent="0">
              <a:buNone/>
            </a:pPr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Renforcer ses stratégies commerciale, marketing et communication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84" y="2170117"/>
            <a:ext cx="5385816" cy="35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25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endParaRPr lang="fr-FR" dirty="0" smtClean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Renforcer les capacités de ses ressources humaines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47" y="2052424"/>
            <a:ext cx="5511053" cy="367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86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endParaRPr lang="fr-FR" dirty="0" smtClean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Travailler à accroître ses performances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56" y="1969127"/>
            <a:ext cx="5760944" cy="38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70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 smtClean="0">
              <a:latin typeface="Centaur" panose="02030504050205020304" pitchFamily="18" charset="0"/>
            </a:endParaRPr>
          </a:p>
          <a:p>
            <a:endParaRPr lang="fr-FR" dirty="0">
              <a:latin typeface="Centaur" panose="02030504050205020304" pitchFamily="18" charset="0"/>
            </a:endParaRPr>
          </a:p>
          <a:p>
            <a:endParaRPr lang="fr-FR" dirty="0" smtClean="0">
              <a:latin typeface="Centaur" panose="02030504050205020304" pitchFamily="18" charset="0"/>
            </a:endParaRPr>
          </a:p>
          <a:p>
            <a:r>
              <a:rPr lang="fr-FR" dirty="0" smtClean="0">
                <a:latin typeface="Centaur" panose="02030504050205020304" pitchFamily="18" charset="0"/>
              </a:rPr>
              <a:t>Poursuivre l’exécution de son Plan Stratégique de Développement </a:t>
            </a:r>
            <a:r>
              <a:rPr lang="fr-FR" dirty="0">
                <a:latin typeface="Centaur" panose="02030504050205020304" pitchFamily="18" charset="0"/>
              </a:rPr>
              <a:t> </a:t>
            </a:r>
            <a:r>
              <a:rPr lang="fr-FR" dirty="0" smtClean="0">
                <a:latin typeface="Centaur" panose="02030504050205020304" pitchFamily="18" charset="0"/>
              </a:rPr>
              <a:t>2015 - 2019</a:t>
            </a:r>
            <a:endParaRPr lang="fr-FR" dirty="0">
              <a:latin typeface="Centaur" panose="020305040502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76" y="1990164"/>
            <a:ext cx="5656724" cy="377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2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812" y="6088196"/>
            <a:ext cx="2873188" cy="7572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" y="6088196"/>
            <a:ext cx="1398495" cy="762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2027" r="735" b="49463"/>
          <a:stretch/>
        </p:blipFill>
        <p:spPr>
          <a:xfrm>
            <a:off x="40333" y="0"/>
            <a:ext cx="12102353" cy="72917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entaur" panose="02030504050205020304" pitchFamily="18" charset="0"/>
              </a:rPr>
              <a:t>La MAETUR souhaite voir l’Etat:</a:t>
            </a:r>
            <a:endParaRPr lang="fr-FR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61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6000">
        <p15:prstTrans prst="peelOff"/>
      </p:transition>
    </mc:Choice>
    <mc:Fallback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1 Maetur 40 a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 Maetur 40 ans" id="{7F504637-D87B-4F59-A9A9-EA342D51FB8C}" vid="{A5848DE4-6B62-4C42-9778-4C6AC3290C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 Maetur 40 ans</Template>
  <TotalTime>491</TotalTime>
  <Words>150</Words>
  <Application>Microsoft Office PowerPoint</Application>
  <PresentationFormat>Grand écran</PresentationFormat>
  <Paragraphs>47</Paragraphs>
  <Slides>15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Centaur</vt:lpstr>
      <vt:lpstr>Century Schoolbook</vt:lpstr>
      <vt:lpstr>Thème1 Maetur 40 ans</vt:lpstr>
      <vt:lpstr>Séminaire sur les apports de la MAETUR au plan du foncier, du développement urbain et de l’habitat</vt:lpstr>
      <vt:lpstr>Communiqué final</vt:lpstr>
      <vt:lpstr>LES ENJEUX</vt:lpstr>
      <vt:lpstr>La MAETUR s’engage à:</vt:lpstr>
      <vt:lpstr>Présentation PowerPoint</vt:lpstr>
      <vt:lpstr>Présentation PowerPoint</vt:lpstr>
      <vt:lpstr>Présentation PowerPoint</vt:lpstr>
      <vt:lpstr>Présentation PowerPoint</vt:lpstr>
      <vt:lpstr>La MAETUR souhaite voir l’Etat: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Nadine</dc:creator>
  <cp:lastModifiedBy>Nadine</cp:lastModifiedBy>
  <cp:revision>49</cp:revision>
  <dcterms:created xsi:type="dcterms:W3CDTF">2017-06-03T13:49:39Z</dcterms:created>
  <dcterms:modified xsi:type="dcterms:W3CDTF">2017-07-28T10:07:44Z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